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0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m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Imagem 6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Imagem 70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826920" y="1700640"/>
            <a:ext cx="7771680" cy="1007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TÍTULO: Subtítulo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1371600" y="4029120"/>
            <a:ext cx="7303320" cy="105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600" b="1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Adelino Alencar de Melo</a:t>
            </a:r>
            <a:r>
              <a:rPr lang="pt-BR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Alexandre Dias, Gabriela Santos Souza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3"/>
          <p:cNvSpPr/>
          <p:nvPr/>
        </p:nvSpPr>
        <p:spPr>
          <a:xfrm>
            <a:off x="2627280" y="6086520"/>
            <a:ext cx="41760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Cidade/UF, 1º de dezembro de </a:t>
            </a:r>
            <a:r>
              <a:rPr lang="pt-BR" sz="18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2021.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4"/>
          <p:cNvSpPr/>
          <p:nvPr/>
        </p:nvSpPr>
        <p:spPr>
          <a:xfrm>
            <a:off x="5076720" y="3141720"/>
            <a:ext cx="2447280" cy="862920"/>
          </a:xfrm>
          <a:prstGeom prst="cloudCallout">
            <a:avLst>
              <a:gd name="adj1" fmla="val -49935"/>
              <a:gd name="adj2" fmla="val 64523"/>
            </a:avLst>
          </a:prstGeom>
          <a:noFill/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apresentador do artigo deve estar destacado, no caso, sublinhado.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CustomShape 5"/>
          <p:cNvSpPr/>
          <p:nvPr/>
        </p:nvSpPr>
        <p:spPr>
          <a:xfrm>
            <a:off x="5404320" y="792000"/>
            <a:ext cx="3667680" cy="720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#id_submissão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576000" y="1628640"/>
            <a:ext cx="8110080" cy="4525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2"/>
          <p:cNvSpPr/>
          <p:nvPr/>
        </p:nvSpPr>
        <p:spPr>
          <a:xfrm>
            <a:off x="467640" y="836640"/>
            <a:ext cx="8228880" cy="71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INTRODUÇÃO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576000" y="1728000"/>
            <a:ext cx="8098920" cy="453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Texto aqui ...</a:t>
            </a:r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467640" y="836640"/>
            <a:ext cx="8228880" cy="71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 MATERIAL E MÉTODOS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576000" y="1728000"/>
            <a:ext cx="8098920" cy="453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Texto aqui ...</a:t>
            </a:r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CustomShape 2"/>
          <p:cNvSpPr/>
          <p:nvPr/>
        </p:nvSpPr>
        <p:spPr>
          <a:xfrm>
            <a:off x="467640" y="836640"/>
            <a:ext cx="8228880" cy="710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RESULTADOS E DISCUSSÃO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576000" y="1728000"/>
            <a:ext cx="8098920" cy="453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Texto aqui ...</a:t>
            </a:r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467640" y="836640"/>
            <a:ext cx="8228880" cy="71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 CONSIDERAÇÕES FINAIS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3"/>
          <p:cNvSpPr/>
          <p:nvPr/>
        </p:nvSpPr>
        <p:spPr>
          <a:xfrm>
            <a:off x="576000" y="1728000"/>
            <a:ext cx="8098920" cy="453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Texto aqui ...</a:t>
            </a:r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CustomShape 2"/>
          <p:cNvSpPr/>
          <p:nvPr/>
        </p:nvSpPr>
        <p:spPr>
          <a:xfrm>
            <a:off x="467640" y="836640"/>
            <a:ext cx="8228880" cy="71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AGRADECIMENTOS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>
            <a:off x="576000" y="1728000"/>
            <a:ext cx="8098920" cy="453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Texto aqui ...</a:t>
            </a:r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826920" y="1700640"/>
            <a:ext cx="7771680" cy="1007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TÍTULO: Subtítulo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1371600" y="4029120"/>
            <a:ext cx="7303320" cy="105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600" b="1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Adelino Alencar de Melo</a:t>
            </a:r>
            <a:r>
              <a:rPr lang="pt-BR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Alexandre Dias, Gabriela Santos Souza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2627280" y="6086520"/>
            <a:ext cx="41760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Cidade/UF, 1º de dezembro de </a:t>
            </a:r>
            <a:r>
              <a:rPr lang="pt-BR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2021.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4"/>
          <p:cNvSpPr/>
          <p:nvPr/>
        </p:nvSpPr>
        <p:spPr>
          <a:xfrm>
            <a:off x="5076720" y="3141720"/>
            <a:ext cx="2447280" cy="862920"/>
          </a:xfrm>
          <a:prstGeom prst="cloudCallout">
            <a:avLst>
              <a:gd name="adj1" fmla="val -49935"/>
              <a:gd name="adj2" fmla="val 64523"/>
            </a:avLst>
          </a:prstGeom>
          <a:noFill/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apresentador do artigo deve estar destacado, no caso, sublinhado.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5"/>
          <p:cNvSpPr/>
          <p:nvPr/>
        </p:nvSpPr>
        <p:spPr>
          <a:xfrm>
            <a:off x="5404320" y="792000"/>
            <a:ext cx="3667680" cy="720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#id_submissão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369" cy="89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m 103"/>
          <p:cNvPicPr/>
          <p:nvPr/>
        </p:nvPicPr>
        <p:blipFill>
          <a:blip r:embed="rId2"/>
          <a:stretch/>
        </p:blipFill>
        <p:spPr>
          <a:xfrm>
            <a:off x="98280" y="4228560"/>
            <a:ext cx="8973720" cy="811440"/>
          </a:xfrm>
          <a:prstGeom prst="rect">
            <a:avLst/>
          </a:prstGeom>
          <a:ln>
            <a:noFill/>
          </a:ln>
        </p:spPr>
      </p:pic>
      <p:pic>
        <p:nvPicPr>
          <p:cNvPr id="106" name="Imagem 105"/>
          <p:cNvPicPr/>
          <p:nvPr/>
        </p:nvPicPr>
        <p:blipFill>
          <a:blip r:embed="rId3"/>
          <a:stretch/>
        </p:blipFill>
        <p:spPr>
          <a:xfrm>
            <a:off x="6061266" y="1665026"/>
            <a:ext cx="3010733" cy="1206333"/>
          </a:xfrm>
          <a:prstGeom prst="rect">
            <a:avLst/>
          </a:prstGeom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3881"/>
          <a:stretch/>
        </p:blipFill>
        <p:spPr>
          <a:xfrm>
            <a:off x="98280" y="1657624"/>
            <a:ext cx="2412908" cy="127429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0100" y="1239298"/>
            <a:ext cx="2952254" cy="1692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107</Words>
  <Application>Microsoft Office PowerPoint</Application>
  <PresentationFormat>Apresentação na tela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DejaVu Sans</vt:lpstr>
      <vt:lpstr>Symbol</vt:lpstr>
      <vt:lpstr>Wingdings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suporte</dc:creator>
  <dc:description/>
  <cp:lastModifiedBy>leysson muriel tavares guimarães barros</cp:lastModifiedBy>
  <cp:revision>36</cp:revision>
  <dcterms:created xsi:type="dcterms:W3CDTF">2012-06-14T19:16:59Z</dcterms:created>
  <dcterms:modified xsi:type="dcterms:W3CDTF">2021-10-19T13:04:20Z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7</vt:i4>
  </property>
</Properties>
</file>